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61" r:id="rId2"/>
    <p:sldId id="256" r:id="rId3"/>
    <p:sldId id="257" r:id="rId4"/>
    <p:sldId id="260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85"/>
    <p:restoredTop sz="94606"/>
  </p:normalViewPr>
  <p:slideViewPr>
    <p:cSldViewPr snapToGrid="0">
      <p:cViewPr varScale="1">
        <p:scale>
          <a:sx n="119" d="100"/>
          <a:sy n="119" d="100"/>
        </p:scale>
        <p:origin x="11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922BE-235A-6044-8081-A9EF25312EC6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CDC41-27B1-9E4F-9A28-66B74417EB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416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EEEE7A4-F17A-C27D-2464-A0F3384EE3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454"/>
            <a:ext cx="12294578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9B1DD1C-E1E0-7A96-18C3-CC57D3743C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503023"/>
            <a:ext cx="9144000" cy="10064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dirty="0"/>
              <a:t>Título da Palestra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FD383D-AB9F-CB91-E9FE-54594DA585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870515"/>
            <a:ext cx="9144000" cy="49662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Palestrante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43F00C-B11F-A85F-3D2A-231E832EF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6356350"/>
            <a:ext cx="1371600" cy="365125"/>
          </a:xfrm>
        </p:spPr>
        <p:txBody>
          <a:bodyPr/>
          <a:lstStyle/>
          <a:p>
            <a:fld id="{BB21C72C-499E-0E4F-A692-23661BC7C7C3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60492C4B-6127-9EB5-6286-29A3F2CD1CE8}"/>
              </a:ext>
            </a:extLst>
          </p:cNvPr>
          <p:cNvSpPr txBox="1">
            <a:spLocks/>
          </p:cNvSpPr>
          <p:nvPr userDrawn="1"/>
        </p:nvSpPr>
        <p:spPr>
          <a:xfrm>
            <a:off x="1420009" y="3716156"/>
            <a:ext cx="9247991" cy="4966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Empresa</a:t>
            </a:r>
          </a:p>
        </p:txBody>
      </p:sp>
    </p:spTree>
    <p:extLst>
      <p:ext uri="{BB962C8B-B14F-4D97-AF65-F5344CB8AC3E}">
        <p14:creationId xmlns:p14="http://schemas.microsoft.com/office/powerpoint/2010/main" val="569695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údo -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F74442-5BA1-3768-EBF3-F638D6952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A5B4734-C200-2012-A142-27B4331004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1" r="1" b="1"/>
          <a:stretch>
            <a:fillRect/>
          </a:stretch>
        </p:blipFill>
        <p:spPr>
          <a:xfrm>
            <a:off x="0" y="-1"/>
            <a:ext cx="12333229" cy="6858001"/>
          </a:xfrm>
          <a:prstGeom prst="rect">
            <a:avLst/>
          </a:prstGeom>
        </p:spPr>
      </p:pic>
      <p:sp>
        <p:nvSpPr>
          <p:cNvPr id="2" name="Título da Palestra - Mestre">
            <a:extLst>
              <a:ext uri="{FF2B5EF4-FFF2-40B4-BE49-F238E27FC236}">
                <a16:creationId xmlns:a16="http://schemas.microsoft.com/office/drawing/2014/main" id="{9DA0EB67-3864-4ADF-5B92-F4F7F70D0F44}"/>
              </a:ext>
            </a:extLst>
          </p:cNvPr>
          <p:cNvSpPr txBox="1"/>
          <p:nvPr/>
        </p:nvSpPr>
        <p:spPr>
          <a:xfrm>
            <a:off x="557560" y="267629"/>
            <a:ext cx="5096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>
              <a:buNone/>
              <a:defRPr lang="pt-BR"/>
            </a:defPPr>
            <a:lvl1pPr marL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Título da Palestra</a:t>
            </a:r>
          </a:p>
        </p:txBody>
      </p:sp>
      <p:sp>
        <p:nvSpPr>
          <p:cNvPr id="3" name="Empresa - Mestre">
            <a:extLst>
              <a:ext uri="{FF2B5EF4-FFF2-40B4-BE49-F238E27FC236}">
                <a16:creationId xmlns:a16="http://schemas.microsoft.com/office/drawing/2014/main" id="{B182AFEE-511B-2647-6984-88C69F1B82B4}"/>
              </a:ext>
            </a:extLst>
          </p:cNvPr>
          <p:cNvSpPr txBox="1"/>
          <p:nvPr/>
        </p:nvSpPr>
        <p:spPr>
          <a:xfrm>
            <a:off x="564995" y="620752"/>
            <a:ext cx="5096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algn="l">
              <a:buNone/>
              <a:defRPr lang="pt-BR"/>
            </a:defPPr>
            <a:lvl1pPr marL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Empresa</a:t>
            </a:r>
          </a:p>
        </p:txBody>
      </p:sp>
      <p:sp>
        <p:nvSpPr>
          <p:cNvPr id="20" name="Conteúdo"/>
          <p:cNvSpPr>
            <a:spLocks noGrp="1"/>
          </p:cNvSpPr>
          <p:nvPr>
            <p:ph idx="20"/>
          </p:nvPr>
        </p:nvSpPr>
        <p:spPr>
          <a:xfrm>
            <a:off x="557560" y="1250000"/>
            <a:ext cx="11076880" cy="4690000"/>
          </a:xfrm>
        </p:spPr>
        <p:txBody>
          <a:bodyPr wrap="square" anchor="t"/>
          <a:lstStyle>
            <a:defPPr algn="l">
              <a:buNone/>
              <a:defRPr lang="pt-BR"/>
            </a:defPPr>
            <a:lvl1pPr marL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Número do slide"/>
          <p:cNvSpPr>
            <a:spLocks noGrp="1"/>
          </p:cNvSpPr>
          <p:nvPr>
            <p:ph type="sldNum" idx="12"/>
          </p:nvPr>
        </p:nvSpPr>
        <p:spPr>
          <a:xfrm>
            <a:off x="11338560" y="6446520"/>
            <a:ext cx="365760" cy="274320"/>
          </a:xfrm>
        </p:spPr>
        <p:txBody>
          <a:bodyPr wrap="square" lIns="0" tIns="0" rIns="0" bIns="0" anchor="ctr"/>
          <a:lstStyle/>
          <a:p>
            <a:pPr algn="r">
              <a:buNone/>
            </a:pPr>
            <a:fld id="{8BB99261-B127-4AEF-86D6-DED6E796F097}" type="slidenum">
              <a:rPr lang="pt-BR" sz="1200">
                <a:solidFill>
                  <a:srgbClr val="000000"/>
                </a:solidFill>
                <a:latin typeface="+mn-lt"/>
              </a:rPr>
              <a:t>‹nº›</a:t>
            </a:fld>
            <a:endParaRPr lang="pt-BR" sz="120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63B0359-A37A-32C3-6005-DE4248411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522B5C5-10BA-AB39-7413-FB07B8D87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A5EB28-7F0A-16AF-3E55-D5117B776C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CD74C7-23CC-DBFD-0F57-BDC6DBC4CE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A40243-2D84-C0BC-042A-2F6BAE45E1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21C72C-499E-0E4F-A692-23661BC7C7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71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620172-E98D-A8F2-9EB3-86400491A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BCDF32B-BAF7-F74E-070B-B1E82CF96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7A448A1-FD5C-E826-C205-321F639A5D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1" r="1" b="1"/>
          <a:stretch>
            <a:fillRect/>
          </a:stretch>
        </p:blipFill>
        <p:spPr>
          <a:xfrm>
            <a:off x="0" y="-178420"/>
            <a:ext cx="12333229" cy="708906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B4F9D35-4D7B-D42E-51A6-ABA652EE1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8" y="-344245"/>
            <a:ext cx="12333229" cy="729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42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6164AB9-12D3-5002-A3DD-87D64503C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2997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225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8ACB3F-AE3E-096F-6854-5866B86F2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E3FA2D4-B38C-0D34-43F5-77FE1A23D4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1" r="1" b="1"/>
          <a:stretch>
            <a:fillRect/>
          </a:stretch>
        </p:blipFill>
        <p:spPr>
          <a:xfrm>
            <a:off x="0" y="0"/>
            <a:ext cx="12333229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8E1A05D-F698-EDAA-EA3B-BE0DD4211E5D}"/>
              </a:ext>
            </a:extLst>
          </p:cNvPr>
          <p:cNvSpPr txBox="1"/>
          <p:nvPr/>
        </p:nvSpPr>
        <p:spPr>
          <a:xfrm>
            <a:off x="3437227" y="1235644"/>
            <a:ext cx="53175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dirty="0"/>
              <a:t>Título da Palestra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A3D8244-A951-B0F8-1940-69D966C771DC}"/>
              </a:ext>
            </a:extLst>
          </p:cNvPr>
          <p:cNvSpPr txBox="1"/>
          <p:nvPr/>
        </p:nvSpPr>
        <p:spPr>
          <a:xfrm>
            <a:off x="5125734" y="2416093"/>
            <a:ext cx="1940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Palestrante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B1AC68C-5B80-62DC-33AB-47910477C0F0}"/>
              </a:ext>
            </a:extLst>
          </p:cNvPr>
          <p:cNvSpPr txBox="1"/>
          <p:nvPr/>
        </p:nvSpPr>
        <p:spPr>
          <a:xfrm>
            <a:off x="5217008" y="3241155"/>
            <a:ext cx="1757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Empresa</a:t>
            </a:r>
          </a:p>
        </p:txBody>
      </p:sp>
      <p:sp>
        <p:nvSpPr>
          <p:cNvPr id="30" name="Número do slide"/>
          <p:cNvSpPr>
            <a:spLocks noGrp="1"/>
          </p:cNvSpPr>
          <p:nvPr>
            <p:ph type="sldNum" idx="12"/>
          </p:nvPr>
        </p:nvSpPr>
        <p:spPr>
          <a:xfrm>
            <a:off x="11338560" y="6446520"/>
            <a:ext cx="365760" cy="274320"/>
          </a:xfrm>
        </p:spPr>
        <p:txBody>
          <a:bodyPr wrap="square" lIns="0" tIns="0" rIns="0" bIns="0" anchor="ctr"/>
          <a:lstStyle/>
          <a:p>
            <a:pPr algn="r">
              <a:buNone/>
            </a:pPr>
            <a:fld id="{1BB62CE7-873B-4C06-A557-26D019EE210A}" type="slidenum">
              <a:rPr lang="pt-BR" sz="1200">
                <a:solidFill>
                  <a:srgbClr val="000000"/>
                </a:solidFill>
                <a:latin typeface="+mn-lt"/>
              </a:rPr>
              <a:t>3</a:t>
            </a:fld>
            <a:endParaRPr lang="pt-BR" sz="120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9906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541756-873D-B358-4153-6AE45C207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údo"/>
          <p:cNvSpPr>
            <a:spLocks noGrp="1"/>
          </p:cNvSpPr>
          <p:nvPr>
            <p:ph idx="20"/>
          </p:nvPr>
        </p:nvSpPr>
        <p:spPr/>
        <p:txBody>
          <a:bodyPr wrap="square" anchor="t"/>
          <a:lstStyle>
            <a:defPPr algn="l">
              <a:buNone/>
              <a:defRPr lang="pt-BR"/>
            </a:defPPr>
            <a:lvl1pPr marL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Número do slide"/>
          <p:cNvSpPr>
            <a:spLocks noGrp="1"/>
          </p:cNvSpPr>
          <p:nvPr>
            <p:ph type="sldNum" idx="12"/>
          </p:nvPr>
        </p:nvSpPr>
        <p:spPr>
          <a:xfrm>
            <a:off x="11338560" y="6446520"/>
            <a:ext cx="365760" cy="274320"/>
          </a:xfrm>
        </p:spPr>
        <p:txBody>
          <a:bodyPr wrap="square" lIns="0" tIns="0" rIns="0" bIns="0" anchor="ctr"/>
          <a:lstStyle/>
          <a:p>
            <a:pPr algn="r">
              <a:buNone/>
            </a:pPr>
            <a:fld id="{58D3B3C1-4369-44D4-BB3E-DD61BBDBE4C1}" type="slidenum">
              <a:rPr lang="pt-BR" sz="1200">
                <a:solidFill>
                  <a:srgbClr val="000000"/>
                </a:solidFill>
                <a:latin typeface="+mn-lt"/>
              </a:rPr>
              <a:t>4</a:t>
            </a:fld>
            <a:endParaRPr lang="pt-BR" sz="120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6578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DD5C32-0F44-C22B-9A63-D8E692A3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údo">
            <a:extLst>
              <a:ext uri="{FF2B5EF4-FFF2-40B4-BE49-F238E27FC236}">
                <a16:creationId xmlns:a16="http://schemas.microsoft.com/office/drawing/2014/main" id="{474AC610-8AD6-085D-B7DC-D0A532B88E6E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 wrap="square" anchor="t"/>
          <a:lstStyle>
            <a:defPPr algn="l">
              <a:buNone/>
              <a:defRPr lang="pt-BR"/>
            </a:defPPr>
            <a:lvl1pPr marL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Número do slide">
            <a:extLst>
              <a:ext uri="{FF2B5EF4-FFF2-40B4-BE49-F238E27FC236}">
                <a16:creationId xmlns:a16="http://schemas.microsoft.com/office/drawing/2014/main" id="{98EC8741-E8D1-5AAB-1687-48271B1E929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38560" y="6446520"/>
            <a:ext cx="365760" cy="274320"/>
          </a:xfrm>
        </p:spPr>
        <p:txBody>
          <a:bodyPr wrap="square" lIns="0" tIns="0" rIns="0" bIns="0" anchor="ctr"/>
          <a:lstStyle/>
          <a:p>
            <a:pPr algn="r">
              <a:buNone/>
            </a:pPr>
            <a:fld id="{58D3B3C1-4369-44D4-BB3E-DD61BBDBE4C1}" type="slidenum">
              <a:rPr lang="pt-BR" sz="1200">
                <a:solidFill>
                  <a:srgbClr val="000000"/>
                </a:solidFill>
                <a:latin typeface="+mn-lt"/>
              </a:rPr>
              <a:t>5</a:t>
            </a:fld>
            <a:endParaRPr lang="pt-BR" sz="120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58378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23E41E-DDF1-8087-AC29-2D239AB8F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údo">
            <a:extLst>
              <a:ext uri="{FF2B5EF4-FFF2-40B4-BE49-F238E27FC236}">
                <a16:creationId xmlns:a16="http://schemas.microsoft.com/office/drawing/2014/main" id="{E0840DA2-DAFB-3307-4F5F-260968BB63BE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 wrap="square" anchor="t"/>
          <a:lstStyle>
            <a:defPPr algn="l">
              <a:buNone/>
              <a:defRPr lang="pt-BR"/>
            </a:defPPr>
            <a:lvl1pPr marL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Número do slide">
            <a:extLst>
              <a:ext uri="{FF2B5EF4-FFF2-40B4-BE49-F238E27FC236}">
                <a16:creationId xmlns:a16="http://schemas.microsoft.com/office/drawing/2014/main" id="{D4AC7723-0182-CE6E-8BAC-B551681C9AE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38560" y="6446520"/>
            <a:ext cx="365760" cy="274320"/>
          </a:xfrm>
        </p:spPr>
        <p:txBody>
          <a:bodyPr wrap="square" lIns="0" tIns="0" rIns="0" bIns="0" anchor="ctr"/>
          <a:lstStyle/>
          <a:p>
            <a:pPr algn="r">
              <a:buNone/>
            </a:pPr>
            <a:fld id="{58D3B3C1-4369-44D4-BB3E-DD61BBDBE4C1}" type="slidenum">
              <a:rPr lang="pt-BR" sz="1200">
                <a:solidFill>
                  <a:srgbClr val="000000"/>
                </a:solidFill>
                <a:latin typeface="+mn-lt"/>
              </a:rPr>
              <a:t>6</a:t>
            </a:fld>
            <a:endParaRPr lang="pt-BR" sz="120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0360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C501A4-A5DE-51D5-1B7E-0CBA7A90A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údo">
            <a:extLst>
              <a:ext uri="{FF2B5EF4-FFF2-40B4-BE49-F238E27FC236}">
                <a16:creationId xmlns:a16="http://schemas.microsoft.com/office/drawing/2014/main" id="{C4D711CC-0BF5-9655-3693-0CFDB732EB3D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 wrap="square" anchor="t"/>
          <a:lstStyle>
            <a:defPPr algn="l">
              <a:buNone/>
              <a:defRPr lang="pt-BR"/>
            </a:defPPr>
            <a:lvl1pPr marL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Número do slide">
            <a:extLst>
              <a:ext uri="{FF2B5EF4-FFF2-40B4-BE49-F238E27FC236}">
                <a16:creationId xmlns:a16="http://schemas.microsoft.com/office/drawing/2014/main" id="{34D0DF5F-12AD-2D70-51B3-6DE2E41068C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38560" y="6446520"/>
            <a:ext cx="365760" cy="274320"/>
          </a:xfrm>
        </p:spPr>
        <p:txBody>
          <a:bodyPr wrap="square" lIns="0" tIns="0" rIns="0" bIns="0" anchor="ctr"/>
          <a:lstStyle/>
          <a:p>
            <a:pPr algn="r">
              <a:buNone/>
            </a:pPr>
            <a:fld id="{58D3B3C1-4369-44D4-BB3E-DD61BBDBE4C1}" type="slidenum">
              <a:rPr lang="pt-BR" sz="1200">
                <a:solidFill>
                  <a:srgbClr val="000000"/>
                </a:solidFill>
                <a:latin typeface="+mn-lt"/>
              </a:rPr>
              <a:t>7</a:t>
            </a:fld>
            <a:endParaRPr lang="pt-BR" sz="120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23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AE2C39-DC0D-9B84-4E8B-4A59041F1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údo">
            <a:extLst>
              <a:ext uri="{FF2B5EF4-FFF2-40B4-BE49-F238E27FC236}">
                <a16:creationId xmlns:a16="http://schemas.microsoft.com/office/drawing/2014/main" id="{FA9062DB-81E5-36DE-2551-CAB3D88DB5F3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 wrap="square" anchor="t"/>
          <a:lstStyle>
            <a:defPPr algn="l">
              <a:buNone/>
              <a:defRPr lang="pt-BR"/>
            </a:defPPr>
            <a:lvl1pPr marL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Número do slide">
            <a:extLst>
              <a:ext uri="{FF2B5EF4-FFF2-40B4-BE49-F238E27FC236}">
                <a16:creationId xmlns:a16="http://schemas.microsoft.com/office/drawing/2014/main" id="{7FFBDCA1-4080-A01D-80D8-35242943DCB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38560" y="6446520"/>
            <a:ext cx="365760" cy="274320"/>
          </a:xfrm>
        </p:spPr>
        <p:txBody>
          <a:bodyPr wrap="square" lIns="0" tIns="0" rIns="0" bIns="0" anchor="ctr"/>
          <a:lstStyle/>
          <a:p>
            <a:pPr algn="r">
              <a:buNone/>
            </a:pPr>
            <a:fld id="{58D3B3C1-4369-44D4-BB3E-DD61BBDBE4C1}" type="slidenum">
              <a:rPr lang="pt-BR" sz="1200">
                <a:solidFill>
                  <a:srgbClr val="000000"/>
                </a:solidFill>
                <a:latin typeface="+mn-lt"/>
              </a:rPr>
              <a:t>8</a:t>
            </a:fld>
            <a:endParaRPr lang="pt-BR" sz="120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4191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1C0FE1-E2E8-37D8-6CBA-0E112D1B6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údo">
            <a:extLst>
              <a:ext uri="{FF2B5EF4-FFF2-40B4-BE49-F238E27FC236}">
                <a16:creationId xmlns:a16="http://schemas.microsoft.com/office/drawing/2014/main" id="{19B15834-FB37-3BF5-0314-A67BB53FE784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 wrap="square" anchor="t"/>
          <a:lstStyle>
            <a:defPPr algn="l">
              <a:buNone/>
              <a:defRPr lang="pt-BR"/>
            </a:defPPr>
            <a:lvl1pPr marL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Número do slide">
            <a:extLst>
              <a:ext uri="{FF2B5EF4-FFF2-40B4-BE49-F238E27FC236}">
                <a16:creationId xmlns:a16="http://schemas.microsoft.com/office/drawing/2014/main" id="{CEA6906F-9158-2098-4265-FBF9678E5BB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38560" y="6446520"/>
            <a:ext cx="365760" cy="274320"/>
          </a:xfrm>
        </p:spPr>
        <p:txBody>
          <a:bodyPr wrap="square" lIns="0" tIns="0" rIns="0" bIns="0" anchor="ctr"/>
          <a:lstStyle/>
          <a:p>
            <a:pPr algn="r">
              <a:buNone/>
            </a:pPr>
            <a:fld id="{58D3B3C1-4369-44D4-BB3E-DD61BBDBE4C1}" type="slidenum">
              <a:rPr lang="pt-BR" sz="1200">
                <a:solidFill>
                  <a:srgbClr val="000000"/>
                </a:solidFill>
                <a:latin typeface="+mn-lt"/>
              </a:rPr>
              <a:t>9</a:t>
            </a:fld>
            <a:endParaRPr lang="pt-BR" sz="120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0777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A77934-5045-8A21-062E-263575E0F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údo">
            <a:extLst>
              <a:ext uri="{FF2B5EF4-FFF2-40B4-BE49-F238E27FC236}">
                <a16:creationId xmlns:a16="http://schemas.microsoft.com/office/drawing/2014/main" id="{30A7FF5F-F437-BCD9-4967-4DEB1AF6C0F1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 wrap="square" anchor="t"/>
          <a:lstStyle>
            <a:defPPr algn="l">
              <a:buNone/>
              <a:defRPr lang="pt-BR"/>
            </a:defPPr>
            <a:lvl1pPr marL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Número do slide">
            <a:extLst>
              <a:ext uri="{FF2B5EF4-FFF2-40B4-BE49-F238E27FC236}">
                <a16:creationId xmlns:a16="http://schemas.microsoft.com/office/drawing/2014/main" id="{C420619A-7A0E-4F71-1A22-208A64C3B25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38560" y="6446520"/>
            <a:ext cx="365760" cy="274320"/>
          </a:xfrm>
        </p:spPr>
        <p:txBody>
          <a:bodyPr wrap="square" lIns="0" tIns="0" rIns="0" bIns="0" anchor="ctr"/>
          <a:lstStyle/>
          <a:p>
            <a:pPr algn="r">
              <a:buNone/>
            </a:pPr>
            <a:fld id="{58D3B3C1-4369-44D4-BB3E-DD61BBDBE4C1}" type="slidenum">
              <a:rPr lang="pt-BR" sz="1200">
                <a:solidFill>
                  <a:srgbClr val="000000"/>
                </a:solidFill>
                <a:latin typeface="+mn-lt"/>
              </a:rPr>
              <a:t>10</a:t>
            </a:fld>
            <a:endParaRPr lang="pt-BR" sz="120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08606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13</Words>
  <Application>Microsoft Macintosh PowerPoint</Application>
  <PresentationFormat>Widescreen</PresentationFormat>
  <Paragraphs>11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Alexandre Korowajczuk</dc:creator>
  <cp:lastModifiedBy>Alexandre Korowajczuk</cp:lastModifiedBy>
  <cp:revision>8</cp:revision>
  <dcterms:created xsi:type="dcterms:W3CDTF">2026-09-17T23:17:10Z</dcterms:created>
  <dcterms:modified xsi:type="dcterms:W3CDTF">2026-10-09T19:23:40Z</dcterms:modified>
</cp:coreProperties>
</file>