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61" r:id="rId2"/>
    <p:sldId id="257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619E6-A6BF-B546-8680-A2107EB33F5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3886C-C3AA-4940-80B0-CA7777F81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56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AADF1-3A82-58FF-BBC6-82CC39060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4AEF2E-AB9C-6EBF-FB32-67476CE73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D35CC8-744A-11A6-1F33-0679E3A4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6288E-F17B-FD47-A4D7-E9FA357B0D16}" type="datetime1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72679A-D187-8995-3B05-EC0FFE2E1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061631-6625-D841-A318-E056D56E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CE31-FE1A-304C-97A0-3F5AE1061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546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- Slide 3" preserve="1">
  <p:cSld name="Conteúdo -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A5B4734-C200-2012-A142-27B433100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0"/>
            <a:ext cx="12333229" cy="6858001"/>
          </a:xfrm>
          <a:prstGeom prst="rect">
            <a:avLst/>
          </a:prstGeom>
        </p:spPr>
      </p:pic>
      <p:sp>
        <p:nvSpPr>
          <p:cNvPr id="2" name="Título da Apresentação — editar no Slide Mestre">
            <a:extLst>
              <a:ext uri="{FF2B5EF4-FFF2-40B4-BE49-F238E27FC236}">
                <a16:creationId xmlns:a16="http://schemas.microsoft.com/office/drawing/2014/main" id="{9DA0EB67-3864-4ADF-5B92-F4F7F70D0F44}"/>
              </a:ext>
            </a:extLst>
          </p:cNvPr>
          <p:cNvSpPr>
            <a:spLocks noGrp="1"/>
          </p:cNvSpPr>
          <p:nvPr/>
        </p:nvSpPr>
        <p:spPr>
          <a:xfrm>
            <a:off x="557560" y="267629"/>
            <a:ext cx="509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Título da Apresentação</a:t>
            </a:r>
          </a:p>
        </p:txBody>
      </p:sp>
      <p:sp>
        <p:nvSpPr>
          <p:cNvPr id="3" name="Empresa — editar no Slide Mestre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>
            <a:spLocks noGrp="1"/>
          </p:cNvSpPr>
          <p:nvPr/>
        </p:nvSpPr>
        <p:spPr>
          <a:xfrm>
            <a:off x="564995" y="620752"/>
            <a:ext cx="509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Empresa</a:t>
            </a:r>
          </a:p>
        </p:txBody>
      </p:sp>
      <p:sp>
        <p:nvSpPr>
          <p:cNvPr id="20" name="Limite da área de apresentação"/>
          <p:cNvSpPr>
            <a:spLocks noGrp="1"/>
          </p:cNvSpPr>
          <p:nvPr/>
        </p:nvSpPr>
        <p:spPr>
          <a:xfrm>
            <a:off x="566928" y="1234440"/>
            <a:ext cx="11018520" cy="4572000"/>
          </a:xfrm>
          <a:prstGeom prst="rect">
            <a:avLst/>
          </a:prstGeom>
          <a:noFill/>
          <a:ln w="12700">
            <a:solidFill>
              <a:srgbClr val="A6A6A6">
                <a:alpha val="65000"/>
              </a:srgbClr>
            </a:solidFill>
            <a:prstDash val="dash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6" name="Conteúdo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66928" y="1234440"/>
            <a:ext cx="11018520" cy="46817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Conteúdo</a:t>
            </a:r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000232" y="6428232"/>
            <a:ext cx="640080" cy="2743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618A2F-E329-49CE-8191-C71CBF4BFD3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54645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B0E5C3E-AC27-554B-A2B0-31D8E890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0C9A82-C22C-9E7C-8C1F-43594391B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02AFDA-2BC4-EAB2-856F-8D2E34F8F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422195-7F9E-F84F-BC01-1A3748C59F02}" type="datetime1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10FC7A-2251-44DA-6DA9-9B2ED0EE2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605544-C8D7-450E-BD65-B010DDE61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88CE31-FE1A-304C-97A0-3F5AE10614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00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20172-E98D-A8F2-9EB3-86400491A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7A448A1-FD5C-E826-C205-321F639A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-178420"/>
            <a:ext cx="12333229" cy="708906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B4F9D35-4D7B-D42E-51A6-ABA652EE1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8" y="-398033"/>
            <a:ext cx="12333229" cy="735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42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ACB3F-AE3E-096F-6854-5866B86F2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E3FA2D4-B38C-0D34-43F5-77FE1A23D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0"/>
            <a:ext cx="12333229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E1A05D-F698-EDAA-EA3B-BE0DD4211E5D}"/>
              </a:ext>
            </a:extLst>
          </p:cNvPr>
          <p:cNvSpPr txBox="1"/>
          <p:nvPr/>
        </p:nvSpPr>
        <p:spPr>
          <a:xfrm>
            <a:off x="3437227" y="1235644"/>
            <a:ext cx="53175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dirty="0"/>
              <a:t>Título da Palestra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3D8244-A951-B0F8-1940-69D966C771DC}"/>
              </a:ext>
            </a:extLst>
          </p:cNvPr>
          <p:cNvSpPr txBox="1"/>
          <p:nvPr/>
        </p:nvSpPr>
        <p:spPr>
          <a:xfrm>
            <a:off x="5125734" y="2416093"/>
            <a:ext cx="1940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Palestrante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B1AC68C-5B80-62DC-33AB-47910477C0F0}"/>
              </a:ext>
            </a:extLst>
          </p:cNvPr>
          <p:cNvSpPr txBox="1"/>
          <p:nvPr/>
        </p:nvSpPr>
        <p:spPr>
          <a:xfrm>
            <a:off x="5217008" y="3241155"/>
            <a:ext cx="175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Empresa</a:t>
            </a:r>
          </a:p>
        </p:txBody>
      </p:sp>
    </p:spTree>
    <p:extLst>
      <p:ext uri="{BB962C8B-B14F-4D97-AF65-F5344CB8AC3E}">
        <p14:creationId xmlns:p14="http://schemas.microsoft.com/office/powerpoint/2010/main" val="340990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41756-873D-B358-4153-6AE45C20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657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3C06E-5E91-F21C-43BB-50E8E8182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83A92914-B87E-BF2F-25DD-D8910DFCFC4B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087B266C-E9B8-801E-C6A5-25E8CD191A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533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264A5-4799-22DB-565D-79EF154B7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9DE572D0-7222-9123-C426-4272F295343C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8F7C62AF-3933-9A72-84AA-A6A874EE8F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4782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4B359-4A18-3326-219A-CEE7236B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22C36AF2-95C1-7609-450A-D09E9FAEDBAD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33ADB31C-9EC0-9A5D-9BDE-BD71A7B3B8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1968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562B8-36A0-7CB3-141A-D2D96B23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0066EFCC-7761-1EE0-6362-2634F234B40B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CA0DACFC-7E45-FFA2-0250-640A7A9886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57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B87FC-FFC3-6D3B-0DCF-F07452A9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3EE42307-2AB7-35F0-6212-430A9B4320B3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E4AA9EFF-C628-695D-A543-8414436391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0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FC290-269D-D330-A352-3A6815BD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E8660C1E-5880-61CC-FF51-FF412F9A8A2D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8F923298-E2C9-FDBB-C28F-D7FEABB4B9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6453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943E8-EC93-B787-360C-10E672610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údo">
            <a:extLst>
              <a:ext uri="{FF2B5EF4-FFF2-40B4-BE49-F238E27FC236}">
                <a16:creationId xmlns:a16="http://schemas.microsoft.com/office/drawing/2014/main" id="{9ADA0907-80B1-4E43-A706-CE7C17B74EA3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wrap="square" rtlCol="0" anchor="t">
            <a:noAutofit/>
          </a:bodyPr>
          <a:lstStyle/>
          <a:p>
            <a:endParaRPr/>
          </a:p>
        </p:txBody>
      </p:sp>
      <p:sp>
        <p:nvSpPr>
          <p:cNvPr id="7" name="Número do slide">
            <a:extLst>
              <a:ext uri="{FF2B5EF4-FFF2-40B4-BE49-F238E27FC236}">
                <a16:creationId xmlns:a16="http://schemas.microsoft.com/office/drawing/2014/main" id="{B8EA83AA-B424-CBE2-2FD0-5A18C69820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rtlCol="0" anchor="t">
            <a:noAutofit/>
          </a:bodyPr>
          <a:lstStyle/>
          <a:p>
            <a:fld id="{44618A2F-E329-49CE-8191-C71CBF4BFD3D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72295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Macintosh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Alexandre Korowajczuk</dc:creator>
  <cp:lastModifiedBy>Alexandre Korowajczuk</cp:lastModifiedBy>
  <cp:revision>3</cp:revision>
  <dcterms:created xsi:type="dcterms:W3CDTF">2026-10-05T17:37:06Z</dcterms:created>
  <dcterms:modified xsi:type="dcterms:W3CDTF">2026-10-09T18:55:43Z</dcterms:modified>
</cp:coreProperties>
</file>